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57" r:id="rId8"/>
    <p:sldId id="261" r:id="rId9"/>
    <p:sldId id="262" r:id="rId10"/>
    <p:sldId id="258" r:id="rId11"/>
    <p:sldId id="264" r:id="rId12"/>
    <p:sldId id="265" r:id="rId13"/>
    <p:sldId id="259" r:id="rId14"/>
    <p:sldId id="260" r:id="rId15"/>
    <p:sldId id="266" r:id="rId16"/>
    <p:sldId id="263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541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-43snk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ВСЕ ПО ПАТРИОТИКЕ\КАРТИНКИ ВОВ\1620302050_50-phonoteka_org-p-fon-dlya-prezentatsii-po-istorii-kazakhsta-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9" y="0"/>
            <a:ext cx="9150099" cy="685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190" y="116632"/>
            <a:ext cx="8933297" cy="2016224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531"/>
              </a:avLst>
            </a:prstTxWarp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ppetite" pitchFamily="2" charset="0"/>
              </a:rPr>
              <a:t>Муниципальное общеобразовательное учреждение </a:t>
            </a:r>
          </a:p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ppetite" pitchFamily="2" charset="0"/>
              </a:rPr>
              <a:t>средняя общеобразовательная школа №43 имени кавалера </a:t>
            </a:r>
          </a:p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ppetite" pitchFamily="2" charset="0"/>
              </a:rPr>
              <a:t>ордена Мужества Виталия Петровича Матвийченко </a:t>
            </a:r>
          </a:p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ppetite" pitchFamily="2" charset="0"/>
              </a:rPr>
              <a:t>хутора Бараниковского  муниципального образования </a:t>
            </a:r>
          </a:p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ppetite" pitchFamily="2" charset="0"/>
              </a:rPr>
              <a:t>Славянский район</a:t>
            </a:r>
            <a:endParaRPr lang="ru-RU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ppetite" pitchFamily="2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1795"/>
            <a:ext cx="7704856" cy="4333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5350" y="5834042"/>
            <a:ext cx="8784975" cy="721395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531"/>
              </a:avLst>
            </a:prstTxWarp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ppetite" pitchFamily="2" charset="0"/>
              </a:rPr>
              <a:t>«Школьный музей: создаем историю вместе»</a:t>
            </a:r>
            <a:endParaRPr lang="ru-RU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ppetite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040" y="4008786"/>
            <a:ext cx="4048764" cy="1436437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531"/>
              </a:avLst>
            </a:prstTxWarp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ppetite" pitchFamily="2" charset="0"/>
              </a:rPr>
              <a:t>Алексеенко Ольга Сергеевна,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ppetite" pitchFamily="2" charset="0"/>
              </a:rPr>
              <a:t>педагог-организатор, </a:t>
            </a:r>
          </a:p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ppetite" pitchFamily="2" charset="0"/>
              </a:rPr>
              <a:t>учитель английского языка</a:t>
            </a:r>
          </a:p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ppetite" pitchFamily="2" charset="0"/>
              </a:rPr>
              <a:t>Куклева Елена Петровна, </a:t>
            </a:r>
          </a:p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ppetite" pitchFamily="2" charset="0"/>
              </a:rPr>
              <a:t>учитель технологии</a:t>
            </a:r>
            <a:endParaRPr lang="ru-RU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ppetit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25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ВСЕ ПО ПАТРИОТИКЕ\КАРТИНКИ ВОВ\1620302050_50-phonoteka_org-p-fon-dlya-prezentatsii-po-istorii-kazakhsta-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9" y="0"/>
            <a:ext cx="9150099" cy="685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2" b="12857"/>
          <a:stretch/>
        </p:blipFill>
        <p:spPr bwMode="auto">
          <a:xfrm>
            <a:off x="276465" y="1268760"/>
            <a:ext cx="8584970" cy="50144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6465" y="404664"/>
            <a:ext cx="8584970" cy="721395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531"/>
              </a:avLst>
            </a:prstTxWarp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ppetite" pitchFamily="2" charset="0"/>
              </a:rPr>
              <a:t>«Звезда для героя»</a:t>
            </a:r>
            <a:endParaRPr lang="ru-RU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ppetit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01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ВСЕ ПО ПАТРИОТИКЕ\КАРТИНКИ ВОВ\1620302050_50-phonoteka_org-p-fon-dlya-prezentatsii-po-istorii-kazakhsta-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9" y="0"/>
            <a:ext cx="9150099" cy="685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2" y="52421"/>
            <a:ext cx="6419096" cy="6795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25941" y="3573016"/>
            <a:ext cx="3618870" cy="3026010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531"/>
              </a:avLst>
            </a:prstTxWarp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ppetite" pitchFamily="2" charset="0"/>
              </a:rPr>
              <a:t>Реставрация</a:t>
            </a:r>
          </a:p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ppetite" pitchFamily="2" charset="0"/>
              </a:rPr>
              <a:t>альбома</a:t>
            </a:r>
          </a:p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ppetite" pitchFamily="2" charset="0"/>
              </a:rPr>
              <a:t>«40-летию</a:t>
            </a:r>
          </a:p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ppetite" pitchFamily="2" charset="0"/>
              </a:rPr>
              <a:t>ПОБЕДЫ»</a:t>
            </a:r>
            <a:endParaRPr lang="ru-RU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ppetit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18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ВСЕ ПО ПАТРИОТИКЕ\КАРТИНКИ ВОВ\1620302050_50-phonoteka_org-p-fon-dlya-prezentatsii-po-istorii-kazakhsta-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9" y="0"/>
            <a:ext cx="9150099" cy="685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0"/>
          <a:stretch/>
        </p:blipFill>
        <p:spPr bwMode="auto">
          <a:xfrm>
            <a:off x="144150" y="144464"/>
            <a:ext cx="8849600" cy="4364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42" y="2975085"/>
            <a:ext cx="7344816" cy="38517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718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ВСЕ ПО ПАТРИОТИКЕ\КАРТИНКИ ВОВ\1620302050_50-phonoteka_org-p-fon-dlya-prezentatsii-po-istorii-kazakhsta-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9" y="0"/>
            <a:ext cx="9150099" cy="685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cer\Desktop\ВСЕ ПО ПАТРИОТИКЕ\ПРОЕКТ ШКОЛЬНЫЙ МУЗЕЙ СОЗДАЕМ ИСТОРИЮ ВМЕСТЕ\МБОУ СОШ № 43 ОТЧЕТ ПО ПРОЕКТУ МАРТ 2022\ЛЭПБУК БЛОКАДА ЛЕНИНГРАДА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062" y="2725674"/>
            <a:ext cx="6791329" cy="41319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cer\Desktop\ВСЕ ПО ПАТРИОТИКЕ\ПРОЕКТ ШКОЛЬНЫЙ МУЗЕЙ СОЗДАЕМ ИСТОРИЮ ВМЕСТЕ\МБОУ СОШ № 43 ОТЧЕТ ПО ПРОЕКТУ МАРТ 2022\ЛЭПБУК ВОВ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7"/>
          <a:stretch/>
        </p:blipFill>
        <p:spPr bwMode="auto">
          <a:xfrm>
            <a:off x="176462" y="0"/>
            <a:ext cx="8784976" cy="37967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9526" y="3136741"/>
            <a:ext cx="4737049" cy="721395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531"/>
              </a:avLst>
            </a:prstTxWarp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ppetite" pitchFamily="2" charset="0"/>
              </a:rPr>
              <a:t>Лэпбуки</a:t>
            </a:r>
            <a:endParaRPr lang="ru-RU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ppetit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01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ВСЕ ПО ПАТРИОТИКЕ\КАРТИНКИ ВОВ\1620302050_50-phonoteka_org-p-fon-dlya-prezentatsii-po-istorii-kazakhsta-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9" y="0"/>
            <a:ext cx="9150099" cy="685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cer\Desktop\ВСЕ ПО ПАТРИОТИКЕ\ПРОЕКТ ШКОЛЬНЫЙ МУЗЕЙ СОЗДАЕМ ИСТОРИЮ ВМЕСТЕ\МБОУ СОШ № 43 ОТЧЕТ ПО ПРОЕКТУ МАРТ 2022\СБОРНИК ИГР НА ЛИПУЧКАХ ДЕНЬ ПОБЕДЫ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188640"/>
            <a:ext cx="6223610" cy="40024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cer\Desktop\ВСЕ ПО ПАТРИОТИКЕ\ПРОЕКТ ШКОЛЬНЫЙ МУЗЕЙ СОЗДАЕМ ИСТОРИЮ ВМЕСТЕ\МБОУ СОШ № 43 ОТЧЕТ ПО ПРОЕКТУ МАРТ 2022\СБОРНИК ИГР ЖИЗНЬ И БЫТ КАЗАЧЕСТВА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57" y="2627585"/>
            <a:ext cx="6286859" cy="40896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6956" y="826070"/>
            <a:ext cx="3406539" cy="1801515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531"/>
              </a:avLst>
            </a:prstTxWarp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ppetite" pitchFamily="2" charset="0"/>
              </a:rPr>
              <a:t>Сборники </a:t>
            </a:r>
          </a:p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ppetite" pitchFamily="2" charset="0"/>
              </a:rPr>
              <a:t>игр на </a:t>
            </a:r>
          </a:p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ppetite" pitchFamily="2" charset="0"/>
              </a:rPr>
              <a:t>липучках</a:t>
            </a:r>
            <a:endParaRPr lang="ru-RU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ppetit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06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ВСЕ ПО ПАТРИОТИКЕ\КАРТИНКИ ВОВ\1620302050_50-phonoteka_org-p-fon-dlya-prezentatsii-po-istorii-kazakhsta-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9" y="0"/>
            <a:ext cx="9150099" cy="685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9" y="0"/>
            <a:ext cx="4360184" cy="58281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56"/>
          <a:stretch/>
        </p:blipFill>
        <p:spPr bwMode="auto">
          <a:xfrm>
            <a:off x="4595856" y="0"/>
            <a:ext cx="4426270" cy="40139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0" b="19111"/>
          <a:stretch/>
        </p:blipFill>
        <p:spPr bwMode="auto">
          <a:xfrm>
            <a:off x="5014556" y="3359432"/>
            <a:ext cx="3588870" cy="35101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5114491"/>
            <a:ext cx="5904656" cy="1743090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531"/>
              </a:avLst>
            </a:prstTxWarp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ppetite" pitchFamily="2" charset="0"/>
              </a:rPr>
              <a:t>Поисковое движение России</a:t>
            </a:r>
          </a:p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ppetite" pitchFamily="2" charset="0"/>
              </a:rPr>
              <a:t>Кубанский рубеж «Клуб К-95»</a:t>
            </a:r>
          </a:p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ppetite" pitchFamily="2" charset="0"/>
              </a:rPr>
              <a:t>Шуберт Герман Генрихович</a:t>
            </a:r>
            <a:endParaRPr lang="ru-RU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ppetite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73993" y="207942"/>
            <a:ext cx="3618870" cy="537459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531"/>
              </a:avLst>
            </a:prstTxWarp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ppetite" pitchFamily="2" charset="0"/>
              </a:rPr>
              <a:t>22.03.2023 г.</a:t>
            </a:r>
            <a:endParaRPr lang="ru-RU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ppetit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46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ВСЕ ПО ПАТРИОТИКЕ\КАРТИНКИ ВОВ\1620302050_50-phonoteka_org-p-fon-dlya-prezentatsii-po-istorii-kazakhsta-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9" y="0"/>
            <a:ext cx="9150099" cy="685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90" b="18175"/>
          <a:stretch/>
        </p:blipFill>
        <p:spPr bwMode="auto">
          <a:xfrm>
            <a:off x="-1" y="3100010"/>
            <a:ext cx="9144001" cy="37575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13"/>
          <a:stretch/>
        </p:blipFill>
        <p:spPr bwMode="auto">
          <a:xfrm>
            <a:off x="1055744" y="12762"/>
            <a:ext cx="3732279" cy="3661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1"/>
          <a:stretch/>
        </p:blipFill>
        <p:spPr bwMode="auto">
          <a:xfrm>
            <a:off x="5292080" y="27504"/>
            <a:ext cx="3024336" cy="36657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718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ВСЕ ПО ПАТРИОТИКЕ\КАРТИНКИ ВОВ\1620302050_50-phonoteka_org-p-fon-dlya-prezentatsii-po-istorii-kazakhsta-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9" y="0"/>
            <a:ext cx="9150099" cy="685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564" y="188640"/>
            <a:ext cx="8933297" cy="648072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531"/>
              </a:avLst>
            </a:prstTxWarp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ppetite" pitchFamily="2" charset="0"/>
              </a:rPr>
              <a:t>4. Апробация и диссеминация результатов </a:t>
            </a:r>
          </a:p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ppetite" pitchFamily="2" charset="0"/>
              </a:rPr>
              <a:t>деятельности МИП на основе сетевого взаимодействия</a:t>
            </a:r>
            <a:endParaRPr lang="ru-RU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ppetite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2301" y="1052736"/>
            <a:ext cx="8933297" cy="470898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sz="6000" u="sng" dirty="0">
                <a:latin typeface="Lobster" pitchFamily="2" charset="0"/>
                <a:hlinkClick r:id="rId3"/>
              </a:rPr>
              <a:t>https://school-43snk.ru</a:t>
            </a:r>
            <a:r>
              <a:rPr lang="en-US" sz="6000" u="sng" dirty="0" smtClean="0">
                <a:latin typeface="Lobster" pitchFamily="2" charset="0"/>
                <a:hlinkClick r:id="rId3"/>
              </a:rPr>
              <a:t>/</a:t>
            </a:r>
            <a:r>
              <a:rPr lang="ru-RU" sz="6000" u="sng" dirty="0" smtClean="0">
                <a:latin typeface="Lobster" pitchFamily="2" charset="0"/>
              </a:rPr>
              <a:t> </a:t>
            </a:r>
            <a:r>
              <a:rPr lang="ru-RU" sz="6000" dirty="0" smtClean="0">
                <a:latin typeface="Lobster" pitchFamily="2" charset="0"/>
              </a:rPr>
              <a:t>- </a:t>
            </a:r>
            <a:r>
              <a:rPr lang="ru-RU" sz="6000" dirty="0" smtClean="0">
                <a:latin typeface="Lobster" pitchFamily="2" charset="0"/>
              </a:rPr>
              <a:t>сайт школы №43 х.Бараниковский</a:t>
            </a:r>
          </a:p>
          <a:p>
            <a:pPr algn="ctr"/>
            <a:r>
              <a:rPr lang="ru-RU" sz="6000" dirty="0" smtClean="0">
                <a:latin typeface="Lobster" pitchFamily="2" charset="0"/>
              </a:rPr>
              <a:t>«Школьный музей: создаем историю вместе»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7887" y="6021288"/>
            <a:ext cx="8933297" cy="648072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531"/>
              </a:avLst>
            </a:prstTxWarp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ppetite" pitchFamily="2" charset="0"/>
              </a:rPr>
              <a:t>Спасибо за внимание!</a:t>
            </a:r>
            <a:endParaRPr lang="ru-RU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ppetit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ВСЕ ПО ПАТРИОТИКЕ\КАРТИНКИ ВОВ\1620302050_50-phonoteka_org-p-fon-dlya-prezentatsii-po-istorii-kazakhsta-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9" y="0"/>
            <a:ext cx="9150099" cy="685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564" y="188640"/>
            <a:ext cx="8933297" cy="648072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531"/>
              </a:avLst>
            </a:prstTxWarp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ppetite" pitchFamily="2" charset="0"/>
              </a:rPr>
              <a:t>1. Тема проекта, цель, задачи, инновационность</a:t>
            </a:r>
            <a:endParaRPr lang="ru-RU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ppetite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287" y="980728"/>
            <a:ext cx="8784975" cy="721395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531"/>
              </a:avLst>
            </a:prstTxWarp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ppetite" pitchFamily="2" charset="0"/>
              </a:rPr>
              <a:t>«Школьный музей: создаем историю вместе»</a:t>
            </a:r>
            <a:endParaRPr lang="ru-RU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ppetite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564" y="1844824"/>
            <a:ext cx="8933297" cy="470898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3000" u="sng" dirty="0">
                <a:latin typeface="Lobster" pitchFamily="2" charset="0"/>
              </a:rPr>
              <a:t>Цели проекта:</a:t>
            </a:r>
          </a:p>
          <a:p>
            <a:pPr algn="ctr" fontAlgn="base"/>
            <a:r>
              <a:rPr lang="ru-RU" sz="3000" dirty="0">
                <a:latin typeface="Lobster" pitchFamily="2" charset="0"/>
              </a:rPr>
              <a:t>Формирование у учащихся основ гражданственности и  патриотизма, гордости за своё Отечество и убеждённой позиции гражданина через модернизацию традиционного музейного пространства в современную образовательную среду, способствующую повышению интереса учащихся к краеведческой работе посредством применения информационно-коммуникационных технологий и привлечения социума.</a:t>
            </a:r>
          </a:p>
        </p:txBody>
      </p:sp>
    </p:spTree>
    <p:extLst>
      <p:ext uri="{BB962C8B-B14F-4D97-AF65-F5344CB8AC3E}">
        <p14:creationId xmlns:p14="http://schemas.microsoft.com/office/powerpoint/2010/main" val="160161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ВСЕ ПО ПАТРИОТИКЕ\КАРТИНКИ ВОВ\1620302050_50-phonoteka_org-p-fon-dlya-prezentatsii-po-istorii-kazakhsta-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9" y="0"/>
            <a:ext cx="9150099" cy="685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2301" y="217291"/>
            <a:ext cx="8933297" cy="646330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Lobster" pitchFamily="2" charset="0"/>
              </a:rPr>
              <a:t>Задачи:</a:t>
            </a:r>
          </a:p>
          <a:p>
            <a:pPr algn="ctr"/>
            <a:r>
              <a:rPr lang="ru-RU" u="sng" dirty="0">
                <a:latin typeface="Lobster" pitchFamily="2" charset="0"/>
              </a:rPr>
              <a:t>Воспитательные: </a:t>
            </a:r>
          </a:p>
          <a:p>
            <a:pPr lvl="0" algn="ctr"/>
            <a:r>
              <a:rPr lang="ru-RU" dirty="0">
                <a:latin typeface="Lobster" pitchFamily="2" charset="0"/>
              </a:rPr>
              <a:t>Воспитать чувство  гражданственности,   любви к Родине, к родному селу, своему району;</a:t>
            </a:r>
          </a:p>
          <a:p>
            <a:pPr lvl="0" algn="ctr"/>
            <a:r>
              <a:rPr lang="ru-RU" dirty="0">
                <a:latin typeface="Lobster" pitchFamily="2" charset="0"/>
              </a:rPr>
              <a:t>Воспитать   творческое  отношение к учению, труду, жизни;</a:t>
            </a:r>
          </a:p>
          <a:p>
            <a:pPr lvl="0" algn="ctr"/>
            <a:r>
              <a:rPr lang="ru-RU" dirty="0">
                <a:latin typeface="Lobster" pitchFamily="2" charset="0"/>
              </a:rPr>
              <a:t> Воспитать познавательные интересов и способности, социальную активность учащихся.</a:t>
            </a:r>
          </a:p>
          <a:p>
            <a:pPr algn="ctr"/>
            <a:r>
              <a:rPr lang="ru-RU" u="sng" dirty="0">
                <a:latin typeface="Lobster" pitchFamily="2" charset="0"/>
              </a:rPr>
              <a:t>Развивающие задачи:</a:t>
            </a:r>
          </a:p>
          <a:p>
            <a:pPr lvl="0" algn="ctr"/>
            <a:r>
              <a:rPr lang="ru-RU" dirty="0">
                <a:latin typeface="Lobster" pitchFamily="2" charset="0"/>
              </a:rPr>
              <a:t>Формировать патриотические качества личности в соответствии с моделью “Гражданина-патриота России”;</a:t>
            </a:r>
          </a:p>
          <a:p>
            <a:pPr lvl="0" algn="ctr"/>
            <a:r>
              <a:rPr lang="ru-RU" dirty="0">
                <a:latin typeface="Lobster" pitchFamily="2" charset="0"/>
              </a:rPr>
              <a:t>Развить умение думать и умение  исследовать; </a:t>
            </a:r>
          </a:p>
          <a:p>
            <a:pPr lvl="0" algn="ctr"/>
            <a:r>
              <a:rPr lang="ru-RU" dirty="0">
                <a:latin typeface="Lobster" pitchFamily="2" charset="0"/>
              </a:rPr>
              <a:t>Развить умения общать­ся, умения взаимодействовать, умения доводить дело до конца. </a:t>
            </a:r>
          </a:p>
          <a:p>
            <a:pPr algn="ctr"/>
            <a:r>
              <a:rPr lang="ru-RU" u="sng" dirty="0">
                <a:latin typeface="Lobster" pitchFamily="2" charset="0"/>
              </a:rPr>
              <a:t>Обучающие задачи:</a:t>
            </a:r>
          </a:p>
          <a:p>
            <a:pPr lvl="0" algn="ctr"/>
            <a:r>
              <a:rPr lang="ru-RU" dirty="0">
                <a:latin typeface="Lobster" pitchFamily="2" charset="0"/>
              </a:rPr>
              <a:t>Повышение информированности и формирование у подрастающего поколения уважительного отношения к прошлому Родины, родного края через использование фондов музея и активизацию учебно-методической работы;</a:t>
            </a:r>
          </a:p>
          <a:p>
            <a:pPr lvl="0" algn="ctr"/>
            <a:r>
              <a:rPr lang="ru-RU" dirty="0">
                <a:latin typeface="Lobster" pitchFamily="2" charset="0"/>
              </a:rPr>
              <a:t>Приобретение начальных представлений об общей исторической судьбе, о единстве народов нашей страны; освоение  новых форм поиска, обработки и анализа информации;</a:t>
            </a:r>
          </a:p>
          <a:p>
            <a:pPr lvl="0" algn="ctr"/>
            <a:r>
              <a:rPr lang="ru-RU" dirty="0">
                <a:latin typeface="Lobster" pitchFamily="2" charset="0"/>
              </a:rPr>
              <a:t>Формирование начальных представлений о моральных нормах и правилах нравственного поведения, в том числе об этических нормах взаимоотношений в семье, между поколениями, этносами, носителями разных убеждений, представителями различных социальных групп.</a:t>
            </a:r>
          </a:p>
        </p:txBody>
      </p:sp>
    </p:spTree>
    <p:extLst>
      <p:ext uri="{BB962C8B-B14F-4D97-AF65-F5344CB8AC3E}">
        <p14:creationId xmlns:p14="http://schemas.microsoft.com/office/powerpoint/2010/main" val="350451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ВСЕ ПО ПАТРИОТИКЕ\КАРТИНКИ ВОВ\1620302050_50-phonoteka_org-p-fon-dlya-prezentatsii-po-istorii-kazakhsta-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9" y="0"/>
            <a:ext cx="9150099" cy="685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2301" y="217291"/>
            <a:ext cx="8933297" cy="63709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3400" dirty="0">
                <a:latin typeface="Lobster" pitchFamily="2" charset="0"/>
              </a:rPr>
              <a:t>Инновационность:  Дети -  будущее нашего общества. Если мы хотим вырастить достойных граждан, патриотов Отечества, мы должны воспитать в наших детях духовно-нравственный стержень. Сегодня как никогда ясно, что без воспитания гражданственности и патриотизма у подрастающего поколения ни в экономике, ни в культуре, ни в образовании мы не сможем уверенно двигаться вперед. С раннего возраста человек начинает осознавать себя частицей своей семьи, своей нации, своей Родины. </a:t>
            </a:r>
          </a:p>
        </p:txBody>
      </p:sp>
    </p:spTree>
    <p:extLst>
      <p:ext uri="{BB962C8B-B14F-4D97-AF65-F5344CB8AC3E}">
        <p14:creationId xmlns:p14="http://schemas.microsoft.com/office/powerpoint/2010/main" val="98975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ВСЕ ПО ПАТРИОТИКЕ\КАРТИНКИ ВОВ\1620302050_50-phonoteka_org-p-fon-dlya-prezentatsii-po-istorii-kazakhsta-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9" y="0"/>
            <a:ext cx="9150099" cy="685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564" y="188640"/>
            <a:ext cx="8933297" cy="648072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531"/>
              </a:avLst>
            </a:prstTxWarp>
            <a:spAutoFit/>
          </a:bodyPr>
          <a:lstStyle/>
          <a:p>
            <a:pPr algn="ctr"/>
            <a:r>
              <a:rPr lang="ru-RU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ppetite" pitchFamily="2" charset="0"/>
              </a:rPr>
              <a:t>2</a:t>
            </a: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ppetite" pitchFamily="2" charset="0"/>
              </a:rPr>
              <a:t>. Измерение и оценка качества инновации</a:t>
            </a:r>
            <a:endParaRPr lang="ru-RU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ppetite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2301" y="980728"/>
            <a:ext cx="8933297" cy="563231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3000" dirty="0">
                <a:latin typeface="Lobster" pitchFamily="2" charset="0"/>
              </a:rPr>
              <a:t>1. Тест для входной диагностики: «История семьи, школы и малой Родины».</a:t>
            </a:r>
          </a:p>
          <a:p>
            <a:pPr algn="ctr"/>
            <a:r>
              <a:rPr lang="ru-RU" sz="3000" dirty="0">
                <a:latin typeface="Lobster" pitchFamily="2" charset="0"/>
              </a:rPr>
              <a:t>2. Тест для входной диагностики: «Природное, историческое и культурное наследие».</a:t>
            </a:r>
          </a:p>
          <a:p>
            <a:pPr algn="ctr"/>
            <a:r>
              <a:rPr lang="ru-RU" sz="3000" dirty="0">
                <a:latin typeface="Lobster" pitchFamily="2" charset="0"/>
              </a:rPr>
              <a:t>3. Тест для входной диагностики: «История основания хутора Бараниковского».</a:t>
            </a:r>
          </a:p>
          <a:p>
            <a:pPr algn="ctr"/>
            <a:r>
              <a:rPr lang="ru-RU" sz="3000" dirty="0">
                <a:latin typeface="Lobster" pitchFamily="2" charset="0"/>
              </a:rPr>
              <a:t>4. Тест для промежуточной аттестации: «История семьи, школы и малой Родины».</a:t>
            </a:r>
          </a:p>
          <a:p>
            <a:pPr algn="ctr"/>
            <a:r>
              <a:rPr lang="ru-RU" sz="3000" dirty="0">
                <a:latin typeface="Lobster" pitchFamily="2" charset="0"/>
              </a:rPr>
              <a:t>5. Тест для промежуточной аттестации:  «Природное, историческое и культурное наследие».</a:t>
            </a:r>
          </a:p>
          <a:p>
            <a:pPr algn="ctr"/>
            <a:r>
              <a:rPr lang="ru-RU" sz="3000" dirty="0">
                <a:latin typeface="Lobster" pitchFamily="2" charset="0"/>
              </a:rPr>
              <a:t>6. Тест для итоговой аттестации: «История основания хутора Бараниковского».</a:t>
            </a:r>
          </a:p>
        </p:txBody>
      </p:sp>
    </p:spTree>
    <p:extLst>
      <p:ext uri="{BB962C8B-B14F-4D97-AF65-F5344CB8AC3E}">
        <p14:creationId xmlns:p14="http://schemas.microsoft.com/office/powerpoint/2010/main" val="292057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ВСЕ ПО ПАТРИОТИКЕ\КАРТИНКИ ВОВ\1620302050_50-phonoteka_org-p-fon-dlya-prezentatsii-po-istorii-kazakhsta-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9" y="0"/>
            <a:ext cx="9150099" cy="685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564" y="188640"/>
            <a:ext cx="8933297" cy="1008112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531"/>
              </a:avLst>
            </a:prstTxWarp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ppetite" pitchFamily="2" charset="0"/>
              </a:rPr>
              <a:t>3. Результативность, краткое  описание </a:t>
            </a:r>
          </a:p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ppetite" pitchFamily="2" charset="0"/>
              </a:rPr>
              <a:t>изданных инновационных продуктов</a:t>
            </a:r>
            <a:endParaRPr lang="ru-RU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ppetite" pitchFamily="2" charset="0"/>
            </a:endParaRPr>
          </a:p>
        </p:txBody>
      </p:sp>
      <p:pic>
        <p:nvPicPr>
          <p:cNvPr id="11266" name="Picture 2" descr="H:\ФОТО ЖИЗНИ ШКОЛЫ 2014-2015 УЧЕБНОГО ГОДА\09.05.2015 МИТИНГ НА ПАМЯТНИКЕ\DSC065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27"/>
          <a:stretch/>
        </p:blipFill>
        <p:spPr bwMode="auto">
          <a:xfrm>
            <a:off x="275116" y="1412776"/>
            <a:ext cx="8506192" cy="4508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:\ФОТО ЖИЗНИ ШКОЛЫ 2014-2015 УЧЕБНОГО ГОДА\09.05.2015 МИТИНГ НА ПАМЯТНИКЕ\DSC0035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51" r="4579"/>
          <a:stretch/>
        </p:blipFill>
        <p:spPr bwMode="auto">
          <a:xfrm>
            <a:off x="51978" y="4497834"/>
            <a:ext cx="4680283" cy="23597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58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ВСЕ ПО ПАТРИОТИКЕ\КАРТИНКИ ВОВ\1620302050_50-phonoteka_org-p-fon-dlya-prezentatsii-po-istorii-kazakhsta-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9" y="0"/>
            <a:ext cx="9150099" cy="685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3" r="4006"/>
          <a:stretch/>
        </p:blipFill>
        <p:spPr bwMode="auto">
          <a:xfrm>
            <a:off x="179512" y="243031"/>
            <a:ext cx="7200800" cy="63897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067" y="1124744"/>
            <a:ext cx="2866933" cy="38476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2563588"/>
            <a:ext cx="6283166" cy="721395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531"/>
              </a:avLst>
            </a:prstTxWarp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ppetite" pitchFamily="2" charset="0"/>
              </a:rPr>
              <a:t>Альбомы памяти</a:t>
            </a:r>
            <a:endParaRPr lang="ru-RU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ppetit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01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ВСЕ ПО ПАТРИОТИКЕ\КАРТИНКИ ВОВ\1620302050_50-phonoteka_org-p-fon-dlya-prezentatsii-po-istorii-kazakhsta-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9" y="0"/>
            <a:ext cx="9150099" cy="685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445" y="3188924"/>
            <a:ext cx="7361925" cy="3637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Acer\Desktop\ВСЕ ПО ПАТРИОТИКЕ\ПРОЕКТ ШКОЛЬНЫЙ МУЗЕЙ СОЗДАЕМ ИСТОРИЮ ВМЕСТЕ\МБОУ СОШ №43 ОТЧЕТ ПО ПРОЕКТУ МАРТ 2023\16793175807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9" y="25591"/>
            <a:ext cx="5559549" cy="37634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454407" y="548680"/>
            <a:ext cx="3402846" cy="2424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531"/>
              </a:avLst>
            </a:prstTxWarp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ppetite" pitchFamily="2" charset="0"/>
              </a:rPr>
              <a:t>Альбом</a:t>
            </a:r>
          </a:p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ppetite" pitchFamily="2" charset="0"/>
              </a:rPr>
              <a:t>«Герои и</a:t>
            </a:r>
          </a:p>
          <a:p>
            <a:pPr algn="ctr"/>
            <a:r>
              <a:rPr lang="ru-RU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ppetite" pitchFamily="2" charset="0"/>
              </a:rPr>
              <a:t>п</a:t>
            </a: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ppetite" pitchFamily="2" charset="0"/>
              </a:rPr>
              <a:t>одвиги»</a:t>
            </a:r>
          </a:p>
        </p:txBody>
      </p:sp>
    </p:spTree>
    <p:extLst>
      <p:ext uri="{BB962C8B-B14F-4D97-AF65-F5344CB8AC3E}">
        <p14:creationId xmlns:p14="http://schemas.microsoft.com/office/powerpoint/2010/main" val="168406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ВСЕ ПО ПАТРИОТИКЕ\КАРТИНКИ ВОВ\1620302050_50-phonoteka_org-p-fon-dlya-prezentatsii-po-istorii-kazakhsta-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9" y="0"/>
            <a:ext cx="9150099" cy="685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1" y="1844824"/>
            <a:ext cx="8953858" cy="42470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440668"/>
            <a:ext cx="8568952" cy="1224136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531"/>
              </a:avLst>
            </a:prstTxWarp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ppetite" pitchFamily="2" charset="0"/>
              </a:rPr>
              <a:t>Выставка «Герои и подвиги»</a:t>
            </a:r>
            <a:endParaRPr lang="ru-RU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ppetit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02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526</Words>
  <Application>Microsoft Office PowerPoint</Application>
  <PresentationFormat>Экран (4:3)</PresentationFormat>
  <Paragraphs>60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Appetite</vt:lpstr>
      <vt:lpstr>Arial</vt:lpstr>
      <vt:lpstr>Calibri</vt:lpstr>
      <vt:lpstr>Lobster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ОЛЯ-ЛЯ</dc:creator>
  <cp:lastModifiedBy>73</cp:lastModifiedBy>
  <cp:revision>9</cp:revision>
  <dcterms:created xsi:type="dcterms:W3CDTF">2023-03-22T18:00:30Z</dcterms:created>
  <dcterms:modified xsi:type="dcterms:W3CDTF">2024-01-15T16:43:45Z</dcterms:modified>
</cp:coreProperties>
</file>